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AE3986-A934-4AD5-A278-CED1FCD557D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00AF4C-857F-4D4D-B971-0B0F00D27C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0315" y="324763"/>
            <a:ext cx="8305800" cy="144897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APUSH Writing Skills</a:t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Analysis: 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9" y="2081612"/>
            <a:ext cx="5456393" cy="3956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45" y="2474837"/>
            <a:ext cx="5870957" cy="3170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899" y="2166962"/>
            <a:ext cx="5608806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88" y="1261872"/>
            <a:ext cx="3872484" cy="450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2" y="256032"/>
            <a:ext cx="8229600" cy="813816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istorical Context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69848"/>
            <a:ext cx="4475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Connecting </a:t>
            </a:r>
            <a:r>
              <a:rPr lang="en-US" sz="2400" u="sng" dirty="0"/>
              <a:t>a document to specific historical events</a:t>
            </a:r>
            <a:r>
              <a:rPr lang="en-US" sz="2400" dirty="0"/>
              <a:t>, to specific circumstances of </a:t>
            </a:r>
            <a:r>
              <a:rPr lang="en-US" sz="2400" u="sng" dirty="0"/>
              <a:t>time and place</a:t>
            </a:r>
            <a:r>
              <a:rPr lang="en-US" sz="2400" dirty="0"/>
              <a:t>, and/or to </a:t>
            </a:r>
            <a:r>
              <a:rPr lang="en-US" sz="2400" u="sng" dirty="0"/>
              <a:t>broader regional, national, or global processes</a:t>
            </a:r>
            <a:r>
              <a:rPr lang="en-US" sz="2400" dirty="0"/>
              <a:t>. 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might </a:t>
            </a:r>
            <a:r>
              <a:rPr lang="en-US" sz="2400" dirty="0"/>
              <a:t>also connect the document across time to earlier and later eras, or across space to events happening in different places.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*</a:t>
            </a:r>
            <a:r>
              <a:rPr lang="en-US" sz="2400" u="sng" dirty="0"/>
              <a:t>Look at source line</a:t>
            </a:r>
            <a:r>
              <a:rPr lang="en-US" sz="2400" dirty="0" smtClean="0"/>
              <a:t>.*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2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00584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ntended Audience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" y="1261872"/>
            <a:ext cx="750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Explain to the Reader </a:t>
            </a:r>
            <a:r>
              <a:rPr lang="en-US" sz="2400" u="sng" dirty="0"/>
              <a:t>who the author had in mind</a:t>
            </a:r>
            <a:r>
              <a:rPr lang="en-US" sz="2400" dirty="0"/>
              <a:t> when he/she created the document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94" y="2147733"/>
            <a:ext cx="3239013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2" y="246888"/>
            <a:ext cx="8229600" cy="841248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urpose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" y="1225296"/>
            <a:ext cx="750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Explain to the Reader </a:t>
            </a:r>
            <a:r>
              <a:rPr lang="en-US" sz="2400" u="sng" dirty="0"/>
              <a:t>why</a:t>
            </a:r>
            <a:r>
              <a:rPr lang="en-US" sz="2400" dirty="0"/>
              <a:t> was the document created?  What was the </a:t>
            </a:r>
            <a:r>
              <a:rPr lang="en-US" sz="2400" u="sng" dirty="0"/>
              <a:t>goal</a:t>
            </a:r>
            <a:r>
              <a:rPr lang="en-US" sz="2400" dirty="0"/>
              <a:t> of the author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72" y="2193453"/>
            <a:ext cx="571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95528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oint of View (POV)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" y="1225296"/>
            <a:ext cx="7507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Point of view is the </a:t>
            </a:r>
            <a:r>
              <a:rPr lang="en-US" sz="2400" u="sng" dirty="0"/>
              <a:t>perspective</a:t>
            </a:r>
            <a:r>
              <a:rPr lang="en-US" sz="2400" dirty="0"/>
              <a:t>, which shows us the opinion, or feelings, of the author.  </a:t>
            </a:r>
            <a:r>
              <a:rPr lang="en-US" sz="2400" u="sng" dirty="0"/>
              <a:t>Examine identity </a:t>
            </a:r>
            <a:r>
              <a:rPr lang="en-US" sz="2400" dirty="0"/>
              <a:t>of the author (e.g. race, gender, political affiliation, religion, etc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2758058"/>
            <a:ext cx="2548128" cy="371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9896" y="2794956"/>
            <a:ext cx="494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“There can be no true dignity of independence where there is subordination to the absolute will of another, no happiness without freedom.”</a:t>
            </a:r>
          </a:p>
          <a:p>
            <a:pPr algn="ctr"/>
            <a:r>
              <a:rPr lang="en-US" sz="2400" dirty="0" smtClean="0"/>
              <a:t>- </a:t>
            </a:r>
            <a:r>
              <a:rPr lang="en-US" sz="2000" i="1" dirty="0" smtClean="0"/>
              <a:t>Elizabeth Cady Stanton, Address at Seneca Falls Convention, July 1848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253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35" y="2468881"/>
            <a:ext cx="5259130" cy="3920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896"/>
            <a:ext cx="8229600" cy="72237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utside Information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" y="1225296"/>
            <a:ext cx="822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Explain to the Reader outside information that is </a:t>
            </a:r>
            <a:r>
              <a:rPr lang="en-US" sz="2400" b="1" u="sng" dirty="0"/>
              <a:t>NOT</a:t>
            </a:r>
            <a:r>
              <a:rPr lang="en-US" sz="2400" dirty="0"/>
              <a:t> contained in </a:t>
            </a:r>
            <a:r>
              <a:rPr lang="en-US" sz="2400" u="sng" dirty="0"/>
              <a:t>any</a:t>
            </a:r>
            <a:r>
              <a:rPr lang="en-US" sz="2400" dirty="0"/>
              <a:t> of the documents (but is </a:t>
            </a:r>
            <a:r>
              <a:rPr lang="en-US" sz="2400" u="sng" dirty="0"/>
              <a:t>relevant</a:t>
            </a:r>
            <a:r>
              <a:rPr lang="en-US" sz="2400" dirty="0"/>
              <a:t>) and that </a:t>
            </a:r>
            <a:r>
              <a:rPr lang="en-US" sz="2400" u="sng" dirty="0"/>
              <a:t>supports your thesis</a:t>
            </a:r>
            <a:r>
              <a:rPr lang="en-US" sz="2400" dirty="0"/>
              <a:t>. *</a:t>
            </a:r>
            <a:r>
              <a:rPr lang="en-US" sz="2400" u="sng" dirty="0"/>
              <a:t>Do this </a:t>
            </a:r>
            <a:r>
              <a:rPr lang="en-US" sz="2400" b="1" u="sng" dirty="0"/>
              <a:t>FIRST</a:t>
            </a:r>
            <a:r>
              <a:rPr lang="en-US" sz="2400" u="sng" dirty="0"/>
              <a:t>, after you have broken down prompt</a:t>
            </a:r>
            <a:r>
              <a:rPr lang="en-US" sz="2400" dirty="0" smtClean="0"/>
              <a:t>.*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8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stantia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per Theme" id="{C1D9DFBF-13A3-49CD-A6FB-5A50F937BC38}" vid="{9F6A6CE0-265E-490C-9BD6-444E83B129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 Theme</Template>
  <TotalTime>78</TotalTime>
  <Words>222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Constantia</vt:lpstr>
      <vt:lpstr>Wingdings 2</vt:lpstr>
      <vt:lpstr>Paper Theme</vt:lpstr>
      <vt:lpstr>PowerPoint Presentation</vt:lpstr>
      <vt:lpstr>Historical Context</vt:lpstr>
      <vt:lpstr>Intended Audience</vt:lpstr>
      <vt:lpstr>Purpose</vt:lpstr>
      <vt:lpstr>Point of View (POV)</vt:lpstr>
      <vt:lpstr>Outside Information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Gallos, Anthony</dc:creator>
  <cp:lastModifiedBy>Gallos, Anthony</cp:lastModifiedBy>
  <cp:revision>9</cp:revision>
  <dcterms:created xsi:type="dcterms:W3CDTF">2018-08-15T14:44:07Z</dcterms:created>
  <dcterms:modified xsi:type="dcterms:W3CDTF">2018-08-20T20:27:02Z</dcterms:modified>
</cp:coreProperties>
</file>